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765903F-5F19-4D56-BE05-1FBA21A59DC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F0C-F014-4F8F-8F23-044537554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903F-5F19-4D56-BE05-1FBA21A59DC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F0C-F014-4F8F-8F23-044537554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903F-5F19-4D56-BE05-1FBA21A59DC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F0C-F014-4F8F-8F23-044537554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903F-5F19-4D56-BE05-1FBA21A59DC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F0C-F014-4F8F-8F23-044537554B4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903F-5F19-4D56-BE05-1FBA21A59DC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F0C-F014-4F8F-8F23-044537554B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903F-5F19-4D56-BE05-1FBA21A59DC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F0C-F014-4F8F-8F23-044537554B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903F-5F19-4D56-BE05-1FBA21A59DC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F0C-F014-4F8F-8F23-044537554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903F-5F19-4D56-BE05-1FBA21A59DC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F0C-F014-4F8F-8F23-044537554B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903F-5F19-4D56-BE05-1FBA21A59DC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F0C-F014-4F8F-8F23-044537554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903F-5F19-4D56-BE05-1FBA21A59DC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F0C-F014-4F8F-8F23-044537554B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903F-5F19-4D56-BE05-1FBA21A59DC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F0C-F014-4F8F-8F23-044537554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765903F-5F19-4D56-BE05-1FBA21A59DC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1F25F0C-F014-4F8F-8F23-044537554B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24.jpg"/><Relationship Id="rId3" Type="http://schemas.openxmlformats.org/officeDocument/2006/relationships/image" Target="../media/image17.gif"/><Relationship Id="rId7" Type="http://schemas.openxmlformats.org/officeDocument/2006/relationships/image" Target="../media/image22.jpg"/><Relationship Id="rId12" Type="http://schemas.openxmlformats.org/officeDocument/2006/relationships/image" Target="../media/image12.jpg"/><Relationship Id="rId2" Type="http://schemas.openxmlformats.org/officeDocument/2006/relationships/image" Target="../media/image13.gif"/><Relationship Id="rId16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14.jpg"/><Relationship Id="rId5" Type="http://schemas.openxmlformats.org/officeDocument/2006/relationships/image" Target="../media/image15.jpg"/><Relationship Id="rId15" Type="http://schemas.openxmlformats.org/officeDocument/2006/relationships/image" Target="../media/image19.jpg"/><Relationship Id="rId10" Type="http://schemas.openxmlformats.org/officeDocument/2006/relationships/image" Target="../media/image23.jpg"/><Relationship Id="rId4" Type="http://schemas.openxmlformats.org/officeDocument/2006/relationships/image" Target="../media/image9.jpg"/><Relationship Id="rId9" Type="http://schemas.openxmlformats.org/officeDocument/2006/relationships/image" Target="../media/image11.jpg"/><Relationship Id="rId1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rt 5"/>
          <p:cNvSpPr/>
          <p:nvPr/>
        </p:nvSpPr>
        <p:spPr>
          <a:xfrm>
            <a:off x="54685" y="5394897"/>
            <a:ext cx="1143000" cy="1015423"/>
          </a:xfrm>
          <a:prstGeom prst="hear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3" y="457200"/>
            <a:ext cx="3130131" cy="2318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February 7, 1993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lgerian" panose="04020705040A02060702" pitchFamily="82" charset="0"/>
              </a:rPr>
              <a:t>Pebbles and Bam </a:t>
            </a:r>
            <a:r>
              <a:rPr lang="en-US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Bam</a:t>
            </a:r>
            <a:r>
              <a:rPr lang="en-US" dirty="0" smtClean="0">
                <a:solidFill>
                  <a:schemeClr val="tx1"/>
                </a:solidFill>
                <a:latin typeface="Algerian" panose="04020705040A02060702" pitchFamily="82" charset="0"/>
              </a:rPr>
              <a:t> Wed!!</a:t>
            </a:r>
            <a:endParaRPr lang="en-US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41331"/>
            <a:ext cx="2105025" cy="217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33" y="3901502"/>
            <a:ext cx="3009417" cy="1493395"/>
          </a:xfrm>
          <a:prstGeom prst="rect">
            <a:avLst/>
          </a:prstGeom>
        </p:spPr>
      </p:pic>
      <p:sp>
        <p:nvSpPr>
          <p:cNvPr id="7" name="Heart 6"/>
          <p:cNvSpPr/>
          <p:nvPr/>
        </p:nvSpPr>
        <p:spPr>
          <a:xfrm>
            <a:off x="740739" y="5593552"/>
            <a:ext cx="1143000" cy="1015423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430241" y="5771208"/>
            <a:ext cx="723900" cy="660112"/>
          </a:xfrm>
          <a:prstGeom prst="hear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792191" y="6101264"/>
            <a:ext cx="723900" cy="660112"/>
          </a:xfrm>
          <a:prstGeom prst="hear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02b._Soundzabound_Volume_4_Disc_1_Kidz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24712" y="1028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9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9461 C 0.00052 -0.09738 0.00504 -0.10201 0.01007 -0.10571 C 0.0125 -0.10756 0.01719 -0.11195 0.01719 -0.11195 C 0.02136 -0.12005 0.02188 -0.12213 0.02414 -0.13069 C 0.02379 -0.1411 0.02396 -0.15174 0.02292 -0.16215 C 0.02223 -0.16886 0.01702 -0.17511 0.01476 -0.18089 C 0.01198 -0.18806 0.0158 -0.18366 0.01007 -0.19037 C -0.00243 -0.20495 -0.01996 -0.21212 -0.03472 -0.2216 C -0.03906 -0.22438 -0.0427 -0.22623 -0.04635 -0.23109 C -0.05 -0.23594 -0.05069 -0.24358 -0.05225 -0.24982 C -0.05191 -0.25561 -0.0526 -0.26185 -0.05104 -0.26717 C -0.05034 -0.26925 -0.04791 -0.26925 -0.04635 -0.27018 C -0.04097 -0.27319 -0.0368 -0.27781 -0.03107 -0.27966 C -0.0177 -0.28383 -0.00399 -0.28892 0.00886 -0.29539 C 0.01389 -0.29794 0.01771 -0.30141 0.02292 -0.30303 C 0.02986 -0.30927 0.03473 -0.31714 0.04063 -0.325 C 0.04236 -0.33217 0.04584 -0.33819 0.04775 -0.34536 C 0.0474 -0.35068 0.04775 -0.356 0.04653 -0.36109 C 0.04375 -0.37265 0.0342 -0.37589 0.02657 -0.37844 C 0.01962 -0.38399 0.01129 -0.38445 0.00417 -0.38931 C 0.00174 -0.39116 -0.00052 -0.39347 -0.00295 -0.39555 C -0.00486 -0.40434 -0.0052 -0.40735 -0.0052 -0.41753 " pathEditMode="relative" ptsTypes="ffffff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9461 C 0.00052 -0.09738 0.00504 -0.10201 0.01007 -0.10571 C 0.0125 -0.10756 0.01719 -0.11195 0.01719 -0.11195 C 0.02136 -0.12005 0.02188 -0.12213 0.02414 -0.13069 C 0.02379 -0.1411 0.02396 -0.15174 0.02292 -0.16215 C 0.02223 -0.16886 0.01702 -0.17511 0.01476 -0.18089 C 0.01198 -0.18806 0.0158 -0.18366 0.01007 -0.19037 C -0.00243 -0.20495 -0.01996 -0.21212 -0.03472 -0.2216 C -0.03906 -0.22438 -0.0427 -0.22623 -0.04635 -0.23109 C -0.05 -0.23594 -0.05069 -0.24358 -0.05225 -0.24982 C -0.05191 -0.25561 -0.0526 -0.26185 -0.05104 -0.26717 C -0.05034 -0.26925 -0.04791 -0.26925 -0.04635 -0.27018 C -0.04097 -0.27319 -0.0368 -0.27781 -0.03107 -0.27966 C -0.0177 -0.28383 -0.00399 -0.28892 0.00886 -0.29539 C 0.01389 -0.29794 0.01771 -0.30141 0.02292 -0.30303 C 0.02986 -0.30927 0.03473 -0.31714 0.04063 -0.325 C 0.04236 -0.33217 0.04584 -0.33819 0.04775 -0.34536 C 0.0474 -0.35068 0.04775 -0.356 0.04653 -0.36109 C 0.04375 -0.37265 0.0342 -0.37589 0.02657 -0.37844 C 0.01962 -0.38399 0.01129 -0.38445 0.00417 -0.38931 C 0.00174 -0.39116 -0.00052 -0.39347 -0.00295 -0.39555 C -0.00486 -0.40434 -0.0052 -0.40735 -0.0052 -0.41753 " pathEditMode="relative" ptsTypes="fffffffffffffffffff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5577E-6 C 0.00121 -0.00162 0.00225 -0.00324 0.00364 -0.00463 C 0.0059 -0.00694 0.01059 -0.01087 0.01059 -0.01087 C 0.01597 -0.03169 -0.00868 -0.02614 -0.0165 -0.0266 C -0.02084 -0.02868 -0.02327 -0.03215 -0.01875 -0.03747 C -0.01285 -0.04441 -0.00452 -0.0502 0.00243 -0.05482 C 0.00659 -0.0576 0.00902 -0.06246 0.01302 -0.06569 C 0.01475 -0.0724 0.01458 -0.07448 0.00937 -0.0768 C 2.22222E-6 -0.08929 -0.01372 -0.0923 -0.02466 -0.10178 C -0.02292 -0.1108 -0.02084 -0.11126 -0.01528 -0.11589 C -0.00504 -0.12445 0.00312 -0.13555 0.01423 -0.14249 C 0.01597 -0.15036 0.01736 -0.15522 0.01059 -0.15822 C 0.00416 -0.16424 -0.00382 -0.16563 -0.01059 -0.17071 C -0.01476 -0.17395 -0.0165 -0.17812 -0.02118 -0.1802 C -0.02743 -0.18691 -0.03282 -0.19107 -0.03646 -0.20055 C -0.03421 -0.20935 -0.02848 -0.21027 -0.0224 -0.21305 C -0.0158 -0.21605 -0.00921 -0.21883 -0.00348 -0.22415 C -0.0066 -0.24057 -0.02448 -0.24751 -0.03178 -0.26162 C -0.03299 -0.26764 -0.0349 -0.27296 -0.03646 -0.27897 C -0.029 -0.29794 -0.00816 -0.29378 -0.00226 -0.31645 C -0.004 -0.32315 -0.00903 -0.32848 -0.01407 -0.33056 C -0.0165 -0.33264 -0.01875 -0.33495 -0.02118 -0.33703 C -0.02344 -0.33912 -0.02691 -0.33819 -0.02934 -0.34004 C -0.03178 -0.34189 -0.03646 -0.34629 -0.03646 -0.34629 C -0.03681 -0.34791 -0.0382 -0.34953 -0.03768 -0.35114 C -0.03716 -0.353 -0.03525 -0.35323 -0.03403 -0.35415 C -0.02813 -0.35832 -0.02292 -0.3641 -0.0165 -0.36664 C -0.00955 -0.37381 -0.00764 -0.37405 -0.00469 -0.38561 C -0.00678 -0.3988 -0.00903 -0.39648 -0.0165 -0.40273 C -0.01823 -0.41129 -0.01702 -0.40666 -0.01285 -0.41221 " pathEditMode="relative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05783 C 0.02257 -0.0687 0.02083 -0.06801 0.02829 -0.08142 C 0.02795 -0.08513 0.02864 -0.08929 0.02708 -0.0923 C 0.02586 -0.09438 0.02326 -0.09322 0.02135 -0.09392 C 0.01232 -0.09692 0.00364 -0.09762 -0.00573 -0.09877 C -0.0125 -0.10039 -0.01875 -0.10317 -0.02466 -0.10803 C -0.03872 -0.13347 -0.01806 -0.14781 -0.00226 -0.15522 C 0.00555 -0.17002 0.00034 -0.17881 -0.00938 -0.18806 C -0.01858 -0.19685 -0.02952 -0.20402 -0.0375 -0.21467 C -0.03716 -0.22207 -0.03768 -0.22947 -0.03629 -0.23664 C -0.03542 -0.24127 -0.03021 -0.24127 -0.02691 -0.24289 C -0.0198 -0.24659 -0.01216 -0.25029 -0.00469 -0.25237 C 0.00277 -0.26185 -0.00018 -0.27157 -0.00573 -0.28198 C -0.01129 -0.29262 -0.01823 -0.3021 -0.02466 -0.31182 C -0.03056 -0.32084 -0.03438 -0.33218 -0.03993 -0.34166 C -0.04063 -0.34559 -0.04236 -0.35022 -0.03993 -0.35415 C -0.03802 -0.35716 -0.03455 -0.35693 -0.0316 -0.35739 C -0.02622 -0.35808 -0.02066 -0.35808 -0.01528 -0.35878 C -0.01216 -0.35924 -0.00886 -0.35993 -0.00573 -0.3604 C -0.00417 -0.36086 -0.00243 -0.36086 -0.00105 -0.36202 C 0.00191 -0.3641 0.00711 -0.36988 0.00711 -0.36988 C 0.01024 -0.38607 0.00503 -0.38538 -0.00573 -0.387 C -0.01042 -0.39186 -0.01337 -0.39278 -0.01875 -0.39486 C -0.02084 -0.40319 -0.02813 -0.42309 -0.01632 -0.42309 " pathEditMode="relative" ptsTypes="fffffffffffff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8" grpId="0" animBg="1"/>
      <p:bldP spid="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Flinstones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/>
              <a:t>F</a:t>
            </a:r>
            <a:r>
              <a:rPr lang="en-US" dirty="0" err="1" smtClean="0"/>
              <a:t>linstones</a:t>
            </a:r>
            <a:r>
              <a:rPr lang="en-US" dirty="0" smtClean="0"/>
              <a:t> is a television show that was originally the first animated series!</a:t>
            </a:r>
          </a:p>
          <a:p>
            <a:r>
              <a:rPr lang="en-US" dirty="0" smtClean="0"/>
              <a:t>Its premiered from 1960-1966</a:t>
            </a:r>
          </a:p>
          <a:p>
            <a:r>
              <a:rPr lang="en-US" dirty="0" smtClean="0"/>
              <a:t>This show was first aired on September 30</a:t>
            </a:r>
            <a:r>
              <a:rPr lang="en-US" baseline="30000" dirty="0" smtClean="0"/>
              <a:t>th</a:t>
            </a:r>
            <a:r>
              <a:rPr lang="en-US" dirty="0" smtClean="0"/>
              <a:t>, but on February 7</a:t>
            </a:r>
            <a:r>
              <a:rPr lang="en-US" baseline="30000" dirty="0" smtClean="0"/>
              <a:t>th</a:t>
            </a:r>
            <a:r>
              <a:rPr lang="en-US" dirty="0" smtClean="0"/>
              <a:t>, 1993 the younger children of the </a:t>
            </a:r>
            <a:r>
              <a:rPr lang="en-US" dirty="0" err="1"/>
              <a:t>F</a:t>
            </a:r>
            <a:r>
              <a:rPr lang="en-US" dirty="0" err="1" smtClean="0"/>
              <a:t>linstones</a:t>
            </a:r>
            <a:r>
              <a:rPr lang="en-US" dirty="0" smtClean="0"/>
              <a:t> grew up!</a:t>
            </a:r>
          </a:p>
          <a:p>
            <a:r>
              <a:rPr lang="en-US" dirty="0" smtClean="0"/>
              <a:t>Pebbles and Bam </a:t>
            </a:r>
            <a:r>
              <a:rPr lang="en-US" dirty="0" err="1" smtClean="0"/>
              <a:t>Bam</a:t>
            </a:r>
            <a:r>
              <a:rPr lang="en-US" dirty="0" smtClean="0"/>
              <a:t> got married!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43000"/>
            <a:ext cx="12954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4217"/>
            <a:ext cx="1219200" cy="1265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3733037"/>
            <a:ext cx="1085850" cy="210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5209412"/>
            <a:ext cx="2533650" cy="1257300"/>
          </a:xfrm>
          <a:prstGeom prst="rect">
            <a:avLst/>
          </a:prstGeom>
        </p:spPr>
      </p:pic>
      <p:sp>
        <p:nvSpPr>
          <p:cNvPr id="8" name="Heart 7"/>
          <p:cNvSpPr/>
          <p:nvPr/>
        </p:nvSpPr>
        <p:spPr>
          <a:xfrm>
            <a:off x="7610475" y="2514600"/>
            <a:ext cx="390525" cy="304800"/>
          </a:xfrm>
          <a:prstGeom prst="heart">
            <a:avLst/>
          </a:prstGeom>
          <a:solidFill>
            <a:srgbClr val="FFC00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992641" y="2329543"/>
            <a:ext cx="390525" cy="304800"/>
          </a:xfrm>
          <a:prstGeom prst="heart">
            <a:avLst/>
          </a:prstGeom>
          <a:solidFill>
            <a:srgbClr val="FF0000"/>
          </a:solidFill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FlinSTONE</a:t>
            </a:r>
            <a:r>
              <a:rPr lang="en-US" sz="2400" dirty="0" smtClean="0"/>
              <a:t>/</a:t>
            </a:r>
            <a:r>
              <a:rPr lang="en-US" sz="2400" dirty="0" err="1" smtClean="0"/>
              <a:t>Rebble</a:t>
            </a:r>
            <a:r>
              <a:rPr lang="en-US" sz="2400" dirty="0" smtClean="0"/>
              <a:t> Family Tree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66800" y="2345870"/>
            <a:ext cx="1371600" cy="635445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2334985"/>
            <a:ext cx="1371600" cy="646330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2400300"/>
            <a:ext cx="1371600" cy="5334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2400300"/>
            <a:ext cx="1371600" cy="533400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76900" y="3156857"/>
            <a:ext cx="1371600" cy="5334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3156857"/>
            <a:ext cx="1371600" cy="533400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86743" y="4343399"/>
            <a:ext cx="1371600" cy="635837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9599" y="4348842"/>
            <a:ext cx="1393371" cy="615043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6" idx="3"/>
            <a:endCxn id="7" idx="1"/>
          </p:cNvCxnSpPr>
          <p:nvPr/>
        </p:nvCxnSpPr>
        <p:spPr>
          <a:xfrm flipV="1">
            <a:off x="2438400" y="2658150"/>
            <a:ext cx="609600" cy="5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0"/>
          </p:cNvCxnSpPr>
          <p:nvPr/>
        </p:nvCxnSpPr>
        <p:spPr>
          <a:xfrm flipV="1">
            <a:off x="2743200" y="2658150"/>
            <a:ext cx="0" cy="498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0"/>
          </p:cNvCxnSpPr>
          <p:nvPr/>
        </p:nvCxnSpPr>
        <p:spPr>
          <a:xfrm flipV="1">
            <a:off x="3472543" y="3423559"/>
            <a:ext cx="936171" cy="919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0"/>
          </p:cNvCxnSpPr>
          <p:nvPr/>
        </p:nvCxnSpPr>
        <p:spPr>
          <a:xfrm flipH="1" flipV="1">
            <a:off x="4419601" y="3423558"/>
            <a:ext cx="696684" cy="925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3"/>
            <a:endCxn id="10" idx="1"/>
          </p:cNvCxnSpPr>
          <p:nvPr/>
        </p:nvCxnSpPr>
        <p:spPr>
          <a:xfrm>
            <a:off x="3429000" y="3423557"/>
            <a:ext cx="2247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3"/>
            <a:endCxn id="9" idx="1"/>
          </p:cNvCxnSpPr>
          <p:nvPr/>
        </p:nvCxnSpPr>
        <p:spPr>
          <a:xfrm>
            <a:off x="6096000" y="26670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0" idx="0"/>
          </p:cNvCxnSpPr>
          <p:nvPr/>
        </p:nvCxnSpPr>
        <p:spPr>
          <a:xfrm>
            <a:off x="6362700" y="2667000"/>
            <a:ext cx="0" cy="489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99457" y="233498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Fred </a:t>
            </a:r>
            <a:r>
              <a:rPr lang="en-US" dirty="0" err="1" smtClean="0"/>
              <a:t>Flinstone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58886" y="233498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Wilma </a:t>
            </a:r>
            <a:r>
              <a:rPr lang="en-US" dirty="0" err="1" smtClean="0"/>
              <a:t>Flinstone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762500" y="234587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Barney </a:t>
            </a:r>
            <a:r>
              <a:rPr lang="en-US" dirty="0" err="1" smtClean="0"/>
              <a:t>Rebble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43700" y="235675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Betty </a:t>
            </a:r>
            <a:r>
              <a:rPr lang="en-US" dirty="0" err="1" smtClean="0"/>
              <a:t>Rebble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791200" y="310039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Bam </a:t>
            </a:r>
            <a:r>
              <a:rPr lang="en-US" dirty="0" err="1" smtClean="0"/>
              <a:t>Bam</a:t>
            </a:r>
            <a:r>
              <a:rPr lang="en-US" dirty="0" smtClean="0"/>
              <a:t> </a:t>
            </a:r>
            <a:r>
              <a:rPr lang="en-US" dirty="0" err="1" smtClean="0"/>
              <a:t>Rebble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171700" y="3105832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Pebbles </a:t>
            </a:r>
            <a:r>
              <a:rPr lang="en-US" dirty="0" err="1" smtClean="0"/>
              <a:t>Flinstone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901043" y="4332906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Roxy </a:t>
            </a:r>
            <a:r>
              <a:rPr lang="en-US" dirty="0" err="1" smtClean="0"/>
              <a:t>Rebble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533900" y="433815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</a:t>
            </a:r>
            <a:r>
              <a:rPr lang="en-US" dirty="0" err="1" smtClean="0"/>
              <a:t>Rebble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9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75182"/>
            <a:ext cx="1287715" cy="892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" pitchFamily="18" charset="0"/>
              </a:rPr>
              <a:t>Pebbles</a:t>
            </a:r>
            <a:endParaRPr lang="en-US" dirty="0">
              <a:latin typeface="Adobe Caslo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858" y="2194718"/>
            <a:ext cx="72390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Pebbles is the Orange/red haired baby girl on the show! She was always sweet and kind and always hung out with Bam </a:t>
            </a:r>
            <a:r>
              <a:rPr lang="en-US" sz="2000" dirty="0" err="1" smtClean="0">
                <a:latin typeface="Adobe Arabic" pitchFamily="18" charset="-78"/>
                <a:cs typeface="Adobe Arabic" pitchFamily="18" charset="-78"/>
              </a:rPr>
              <a:t>Bam</a:t>
            </a:r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!</a:t>
            </a:r>
          </a:p>
          <a:p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Pebbles grew up to be a great adult! Soon enough the boy she grew up with became her husband! </a:t>
            </a:r>
            <a:endParaRPr lang="en-US" sz="20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0"/>
            <a:ext cx="32004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1066800"/>
            <a:ext cx="1287715" cy="892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94350"/>
            <a:ext cx="2638538" cy="161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53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BamBam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Bam </a:t>
            </a:r>
            <a:r>
              <a:rPr lang="en-US" dirty="0" err="1" smtClean="0"/>
              <a:t>Bam</a:t>
            </a:r>
            <a:r>
              <a:rPr lang="en-US" dirty="0" smtClean="0"/>
              <a:t> was the white haired boy from the </a:t>
            </a:r>
            <a:r>
              <a:rPr lang="en-US" dirty="0" err="1"/>
              <a:t>F</a:t>
            </a:r>
            <a:r>
              <a:rPr lang="en-US" dirty="0" err="1" smtClean="0"/>
              <a:t>linstones</a:t>
            </a:r>
            <a:r>
              <a:rPr lang="en-US" dirty="0" smtClean="0"/>
              <a:t>!</a:t>
            </a:r>
          </a:p>
          <a:p>
            <a:r>
              <a:rPr lang="en-US" dirty="0" smtClean="0"/>
              <a:t>Bam </a:t>
            </a:r>
            <a:r>
              <a:rPr lang="en-US" dirty="0" err="1" smtClean="0"/>
              <a:t>Bam</a:t>
            </a:r>
            <a:r>
              <a:rPr lang="en-US" dirty="0" smtClean="0"/>
              <a:t> always had a bat and always hit things with it! He was the son of Barney and Betty Rubbles.</a:t>
            </a:r>
          </a:p>
          <a:p>
            <a:r>
              <a:rPr lang="en-US" dirty="0" smtClean="0"/>
              <a:t>He grew up with Pebbles!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76567"/>
            <a:ext cx="3276600" cy="1839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" y="838200"/>
            <a:ext cx="1304925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3606">
            <a:off x="6130801" y="682501"/>
            <a:ext cx="1528238" cy="1528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22" y="4191000"/>
            <a:ext cx="1033677" cy="13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rt 6"/>
          <p:cNvSpPr/>
          <p:nvPr/>
        </p:nvSpPr>
        <p:spPr>
          <a:xfrm>
            <a:off x="1905000" y="1181100"/>
            <a:ext cx="609600" cy="609600"/>
          </a:xfrm>
          <a:prstGeom prst="hear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1502229" y="1371600"/>
            <a:ext cx="609600" cy="609600"/>
          </a:xfrm>
          <a:prstGeom prst="hear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Pebbles and Bam </a:t>
            </a:r>
            <a:r>
              <a:rPr lang="en-US" dirty="0" err="1" smtClean="0"/>
              <a:t>Bam</a:t>
            </a:r>
            <a:r>
              <a:rPr lang="en-US" dirty="0" smtClean="0"/>
              <a:t> got married and </a:t>
            </a:r>
            <a:r>
              <a:rPr lang="en-US" dirty="0" err="1" smtClean="0"/>
              <a:t>sorta</a:t>
            </a:r>
            <a:r>
              <a:rPr lang="en-US" dirty="0" smtClean="0"/>
              <a:t> left the show a little.</a:t>
            </a:r>
          </a:p>
          <a:p>
            <a:r>
              <a:rPr lang="en-US" dirty="0" smtClean="0"/>
              <a:t>Pebbles and Bam </a:t>
            </a:r>
            <a:r>
              <a:rPr lang="en-US" dirty="0" err="1" smtClean="0"/>
              <a:t>Bam’s</a:t>
            </a:r>
            <a:r>
              <a:rPr lang="en-US" dirty="0" smtClean="0"/>
              <a:t> parents didn’t like them getting married, but they got married anyways!</a:t>
            </a:r>
          </a:p>
          <a:p>
            <a:r>
              <a:rPr lang="en-US" dirty="0" smtClean="0"/>
              <a:t>They lived happily through the seasons and </a:t>
            </a:r>
            <a:br>
              <a:rPr lang="en-US" dirty="0" smtClean="0"/>
            </a:br>
            <a:r>
              <a:rPr lang="en-US" dirty="0" smtClean="0"/>
              <a:t>episodes of the </a:t>
            </a:r>
            <a:r>
              <a:rPr lang="en-US" dirty="0" err="1" smtClean="0"/>
              <a:t>Flinstones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101010"/>
              </a:clrFrom>
              <a:clrTo>
                <a:srgbClr val="10101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034" y="3352800"/>
            <a:ext cx="3276600" cy="2286000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>
            <a:off x="6041570" y="990600"/>
            <a:ext cx="1235529" cy="990600"/>
          </a:xfrm>
          <a:prstGeom prst="hear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1883229" y="1524000"/>
            <a:ext cx="304800" cy="304800"/>
          </a:xfrm>
          <a:prstGeom prst="hear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2275114" y="1333500"/>
            <a:ext cx="304800" cy="304800"/>
          </a:xfrm>
          <a:prstGeom prst="hear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Children!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6400800" cy="3048001"/>
          </a:xfrm>
        </p:spPr>
        <p:txBody>
          <a:bodyPr/>
          <a:lstStyle/>
          <a:p>
            <a:r>
              <a:rPr lang="en-US" dirty="0" smtClean="0"/>
              <a:t>Bam </a:t>
            </a:r>
            <a:r>
              <a:rPr lang="en-US" dirty="0" err="1" smtClean="0"/>
              <a:t>bam</a:t>
            </a:r>
            <a:r>
              <a:rPr lang="en-US" dirty="0" smtClean="0"/>
              <a:t> and pebbles had 2 kids!</a:t>
            </a:r>
          </a:p>
          <a:p>
            <a:r>
              <a:rPr lang="en-US" dirty="0" smtClean="0"/>
              <a:t>The girl child was named Roxy! She had white hair like her father, Bam </a:t>
            </a:r>
            <a:r>
              <a:rPr lang="en-US" dirty="0" err="1" smtClean="0"/>
              <a:t>Bam</a:t>
            </a:r>
            <a:r>
              <a:rPr lang="en-US" dirty="0" smtClean="0"/>
              <a:t>!</a:t>
            </a:r>
          </a:p>
          <a:p>
            <a:r>
              <a:rPr lang="en-US" dirty="0" smtClean="0"/>
              <a:t>The boy was named Chip! He had orange/red hair like his mother, Pebbles.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060370"/>
            <a:ext cx="3733800" cy="1624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990600"/>
            <a:ext cx="996043" cy="996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8400" y="990600"/>
            <a:ext cx="996043" cy="99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13" y="1068965"/>
            <a:ext cx="1729089" cy="947738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18" y="1051086"/>
            <a:ext cx="762000" cy="1026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0"/>
            <a:ext cx="1181100" cy="1819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0" y="2324780"/>
            <a:ext cx="1409019" cy="14090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75">
            <a:off x="2757829" y="2637463"/>
            <a:ext cx="3520181" cy="25931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5" y="2305050"/>
            <a:ext cx="6732133" cy="31711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15" y="2088075"/>
            <a:ext cx="1729028" cy="20171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8" y="2144619"/>
            <a:ext cx="2066925" cy="22193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00" y="2436976"/>
            <a:ext cx="3012332" cy="31813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53148"/>
            <a:ext cx="2160813" cy="16764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03" y="2337952"/>
            <a:ext cx="2286000" cy="15491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72" y="2773940"/>
            <a:ext cx="3230046" cy="17285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clrChange>
              <a:clrFrom>
                <a:srgbClr val="101010"/>
              </a:clrFrom>
              <a:clrTo>
                <a:srgbClr val="10101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64945"/>
            <a:ext cx="6612388" cy="33081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17" y="2324780"/>
            <a:ext cx="7158469" cy="32803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5641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88" y="0"/>
            <a:ext cx="1312412" cy="15021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88" y="5573068"/>
            <a:ext cx="1312412" cy="12849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068"/>
            <a:ext cx="1371600" cy="12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88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156</TotalTime>
  <Words>256</Words>
  <Application>Microsoft Office PowerPoint</Application>
  <PresentationFormat>On-screen Show (4:3)</PresentationFormat>
  <Paragraphs>32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February 7, 1993</vt:lpstr>
      <vt:lpstr>The Flinstones!</vt:lpstr>
      <vt:lpstr>FlinSTONE/Rebble Family Tree</vt:lpstr>
      <vt:lpstr>Pebbles</vt:lpstr>
      <vt:lpstr>BamBam</vt:lpstr>
      <vt:lpstr>Married!</vt:lpstr>
      <vt:lpstr>Children!</vt:lpstr>
      <vt:lpstr>THE END</vt:lpstr>
    </vt:vector>
  </TitlesOfParts>
  <Company>Axtell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7, 1993</dc:title>
  <dc:creator>admin</dc:creator>
  <cp:lastModifiedBy>Burleigh,Lynn</cp:lastModifiedBy>
  <cp:revision>29</cp:revision>
  <dcterms:created xsi:type="dcterms:W3CDTF">2013-10-31T13:11:30Z</dcterms:created>
  <dcterms:modified xsi:type="dcterms:W3CDTF">2015-10-19T13:45:40Z</dcterms:modified>
</cp:coreProperties>
</file>